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67" r:id="rId3"/>
    <p:sldId id="259" r:id="rId4"/>
    <p:sldId id="258" r:id="rId5"/>
    <p:sldId id="266" r:id="rId6"/>
    <p:sldId id="265" r:id="rId7"/>
    <p:sldId id="257" r:id="rId8"/>
    <p:sldId id="264" r:id="rId9"/>
    <p:sldId id="260" r:id="rId10"/>
    <p:sldId id="261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0" d="100"/>
          <a:sy n="120" d="100"/>
        </p:scale>
        <p:origin x="-131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30CAD8-04DE-A048-997E-B7CB3B8315C0}" type="datetimeFigureOut">
              <a:rPr lang="en-US" smtClean="0"/>
              <a:t>17/02/14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B0EAA-52E9-CC48-AE7C-EE0E8F7EE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00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My name is</a:t>
            </a:r>
            <a:r>
              <a:rPr lang="en-US" baseline="0" dirty="0" smtClean="0"/>
              <a:t> Vojin and I will present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3B0EAA-52E9-CC48-AE7C-EE0E8F7EE4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385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3B0EAA-52E9-CC48-AE7C-EE0E8F7EE4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351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50D65-C64D-44FB-9152-4CC2DE0C9198}" type="datetime1">
              <a:rPr lang="en-US" smtClean="0"/>
              <a:pPr/>
              <a:t>17/02/14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5EB0-D091-417E-ACD5-D65E1C7D8524}" type="datetime1">
              <a:rPr lang="en-US" smtClean="0"/>
              <a:pPr/>
              <a:t>17/02/14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09F9-C7D6-4C52-A7E8-5101239A0BA2}" type="datetime1">
              <a:rPr lang="en-US" smtClean="0"/>
              <a:pPr/>
              <a:t>17/02/14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E64A4-35FB-42B6-9183-2C0CE0E36649}" type="datetime1">
              <a:rPr lang="en-US" smtClean="0"/>
              <a:pPr/>
              <a:t>17/02/14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683B9-6ECA-47FA-93CF-B124A0FAC208}" type="datetime1">
              <a:rPr lang="en-US" smtClean="0"/>
              <a:pPr/>
              <a:t>17/02/14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FF66B-9476-4BB3-85E9-E01854F07F90}" type="datetime1">
              <a:rPr lang="en-US" smtClean="0"/>
              <a:pPr/>
              <a:t>17/02/14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23FBD-8F7D-4F85-8085-67BFDB05CB71}" type="datetime1">
              <a:rPr lang="en-US" smtClean="0"/>
              <a:pPr/>
              <a:t>17/02/14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789A-1220-4441-8676-44A034051BFD}" type="datetime1">
              <a:rPr lang="en-US" smtClean="0"/>
              <a:pPr/>
              <a:t>17/02/14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A266-E364-4B5E-98DD-432668182E1E}" type="datetime1">
              <a:rPr lang="en-US" smtClean="0"/>
              <a:pPr/>
              <a:t>17/02/14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2040-9975-4642-A906-1DF87F8BE202}" type="datetime1">
              <a:rPr lang="en-US" smtClean="0"/>
              <a:pPr/>
              <a:t>17/02/14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52B4A-BA08-4841-AB08-A0D822ABC34D}" type="datetime1">
              <a:rPr lang="en-US" smtClean="0"/>
              <a:pPr/>
              <a:t>17/02/14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75D48070-6A81-47D0-9810-1540B9FEFF61}" type="datetime1">
              <a:rPr lang="en-US" smtClean="0"/>
              <a:pPr/>
              <a:t>17/02/14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S-Store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Fastest OLTP Database in the </a:t>
            </a:r>
            <a:r>
              <a:rPr lang="en-US" dirty="0" smtClean="0"/>
              <a:t>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84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S-Store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Fastest OLTP Database in the </a:t>
            </a:r>
            <a:r>
              <a:rPr lang="en-US" dirty="0" smtClean="0"/>
              <a:t>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343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Online Transaction Processing Market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 smtClean="0"/>
              <a:t>Bread and Butter of the Enterprise</a:t>
            </a:r>
          </a:p>
          <a:p>
            <a:r>
              <a:rPr lang="en-US" sz="3200" dirty="0" smtClean="0"/>
              <a:t>Based on database expert testimonials</a:t>
            </a:r>
          </a:p>
          <a:p>
            <a:pPr lvl="1"/>
            <a:r>
              <a:rPr lang="en-US" sz="2400" dirty="0" smtClean="0"/>
              <a:t>For 80% performance is most important</a:t>
            </a:r>
          </a:p>
          <a:p>
            <a:pPr lvl="1"/>
            <a:r>
              <a:rPr lang="en-US" sz="2400" dirty="0" smtClean="0"/>
              <a:t>15% using 32% plan to use an in-memory database</a:t>
            </a:r>
            <a:endParaRPr lang="en-US" sz="2400" dirty="0" smtClean="0"/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sz="2800" dirty="0" smtClean="0"/>
          </a:p>
          <a:p>
            <a:r>
              <a:rPr lang="en-US" sz="2800" dirty="0" smtClean="0"/>
              <a:t>Market is </a:t>
            </a:r>
            <a:r>
              <a:rPr lang="en-US" sz="2800" dirty="0" smtClean="0"/>
              <a:t>over 10 billion dollars </a:t>
            </a:r>
            <a:endParaRPr lang="en-US" sz="2800" dirty="0" smtClean="0"/>
          </a:p>
          <a:p>
            <a:pPr lvl="1"/>
            <a:r>
              <a:rPr lang="en-US" sz="2600" dirty="0"/>
              <a:t>G</a:t>
            </a:r>
            <a:r>
              <a:rPr lang="en-US" sz="2600" dirty="0" smtClean="0"/>
              <a:t>rowing by 15-20% every year</a:t>
            </a:r>
          </a:p>
        </p:txBody>
      </p:sp>
    </p:spTree>
    <p:extLst>
      <p:ext uri="{BB962C8B-B14F-4D97-AF65-F5344CB8AC3E}">
        <p14:creationId xmlns:p14="http://schemas.microsoft.com/office/powerpoint/2010/main" val="1029327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Need for Speed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 smtClean="0"/>
              <a:t>Bread and Butter of the Enterprise</a:t>
            </a:r>
          </a:p>
          <a:p>
            <a:r>
              <a:rPr lang="en-US" sz="3200" dirty="0" smtClean="0"/>
              <a:t>Based on database expert testimonials</a:t>
            </a:r>
          </a:p>
          <a:p>
            <a:pPr lvl="1"/>
            <a:r>
              <a:rPr lang="en-US" sz="2400" dirty="0" smtClean="0"/>
              <a:t>For 80% performance is most important</a:t>
            </a:r>
          </a:p>
          <a:p>
            <a:pPr lvl="1"/>
            <a:r>
              <a:rPr lang="en-US" sz="2400" dirty="0" smtClean="0"/>
              <a:t>15% using 32% plan to use an in-memory database</a:t>
            </a:r>
            <a:endParaRPr lang="en-US" sz="2400" dirty="0" smtClean="0"/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sz="2800" dirty="0" smtClean="0"/>
          </a:p>
          <a:p>
            <a:r>
              <a:rPr lang="en-US" sz="2800" dirty="0" smtClean="0"/>
              <a:t>Market is </a:t>
            </a:r>
            <a:r>
              <a:rPr lang="en-US" sz="2800" dirty="0" smtClean="0"/>
              <a:t>over 10 billion dollars </a:t>
            </a:r>
            <a:endParaRPr lang="en-US" sz="2800" dirty="0" smtClean="0"/>
          </a:p>
          <a:p>
            <a:pPr lvl="1"/>
            <a:r>
              <a:rPr lang="en-US" sz="2600" dirty="0"/>
              <a:t>G</a:t>
            </a:r>
            <a:r>
              <a:rPr lang="en-US" sz="2600" dirty="0" smtClean="0"/>
              <a:t>rowing by 15-20% every year</a:t>
            </a:r>
          </a:p>
        </p:txBody>
      </p:sp>
    </p:spTree>
    <p:extLst>
      <p:ext uri="{BB962C8B-B14F-4D97-AF65-F5344CB8AC3E}">
        <p14:creationId xmlns:p14="http://schemas.microsoft.com/office/powerpoint/2010/main" val="1305954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pic>
        <p:nvPicPr>
          <p:cNvPr id="6" name="Picture 5" descr="taipei-1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502" y="825663"/>
            <a:ext cx="3014858" cy="4553827"/>
          </a:xfrm>
          <a:prstGeom prst="rect">
            <a:avLst/>
          </a:prstGeom>
        </p:spPr>
      </p:pic>
      <p:pic>
        <p:nvPicPr>
          <p:cNvPr id="7" name="Picture 6" descr="Burj_Khalifa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38" y="825663"/>
            <a:ext cx="2601394" cy="45538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8246" y="304683"/>
            <a:ext cx="3381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Transaction Processing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352699" y="304683"/>
            <a:ext cx="2511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View Maintenance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3537344" y="2894852"/>
            <a:ext cx="260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Logarithmic Scale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034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Quad-chart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432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Build a Database in Memory with run-time code generation</a:t>
            </a:r>
          </a:p>
          <a:p>
            <a:pPr lvl="1"/>
            <a:r>
              <a:rPr lang="en-US" sz="2400" dirty="0" smtClean="0"/>
              <a:t>Include an optimizing compiler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Include the K3 calculus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 smtClean="0"/>
              <a:t>Automatic partitioning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 smtClean="0"/>
              <a:t>High-level programming interface for diversity of data</a:t>
            </a:r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2075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is Money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72570"/>
            <a:ext cx="7543800" cy="1034075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pPr marL="0" indent="0">
              <a:buNone/>
            </a:pPr>
            <a:r>
              <a:rPr lang="en-US" sz="3200" dirty="0" smtClean="0"/>
              <a:t>Today, every microsecond counts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480300"/>
            <a:ext cx="6842113" cy="3891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339" y="1474700"/>
            <a:ext cx="6172898" cy="3897400"/>
          </a:xfrm>
          <a:prstGeom prst="rect">
            <a:avLst/>
          </a:prstGeom>
        </p:spPr>
      </p:pic>
      <p:pic>
        <p:nvPicPr>
          <p:cNvPr id="5" name="Picture 4" descr="STOCK-MARKET-IMAG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837" y="1474700"/>
            <a:ext cx="4978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789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is Money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51" y="828521"/>
            <a:ext cx="3045935" cy="17325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367" y="819552"/>
            <a:ext cx="2758274" cy="1741499"/>
          </a:xfrm>
          <a:prstGeom prst="rect">
            <a:avLst/>
          </a:prstGeom>
        </p:spPr>
      </p:pic>
      <p:pic>
        <p:nvPicPr>
          <p:cNvPr id="5" name="Picture 4" descr="STOCK-MARKET-IMAG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076" y="828522"/>
            <a:ext cx="2219448" cy="17325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6192" y="3194093"/>
            <a:ext cx="269412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Recommendations based on real-time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66512" y="3218216"/>
            <a:ext cx="269412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Smarter algorithms that maximize the added value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434076" y="3370616"/>
            <a:ext cx="26941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Better trading decisions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0987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771" y="972233"/>
            <a:ext cx="1421558" cy="19427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342" y="3084860"/>
            <a:ext cx="1098455" cy="14632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297" y="903978"/>
            <a:ext cx="1503848" cy="20051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6539" y="3084859"/>
            <a:ext cx="1139955" cy="14632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5659" y="3084859"/>
            <a:ext cx="1095599" cy="14632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596" y="3084864"/>
            <a:ext cx="1097420" cy="14632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2435" y="3084861"/>
            <a:ext cx="1099138" cy="14632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8353" y="3084862"/>
            <a:ext cx="1101725" cy="14632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98263" y="602901"/>
            <a:ext cx="2270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The DB Team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718562" y="563548"/>
            <a:ext cx="2270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The Compiler Team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321449" y="4548093"/>
            <a:ext cx="2270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The Muscle</a:t>
            </a:r>
            <a:endParaRPr lang="en-US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0596" y="4917425"/>
            <a:ext cx="2497679" cy="163309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8413" y="4917425"/>
            <a:ext cx="732331" cy="81654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9667" y="4917425"/>
            <a:ext cx="732331" cy="81654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1998" y="4917425"/>
            <a:ext cx="732331" cy="81654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7336" y="5733974"/>
            <a:ext cx="732331" cy="81654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744" y="5733974"/>
            <a:ext cx="732331" cy="81654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1998" y="5733974"/>
            <a:ext cx="732331" cy="81654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16972" y="4917425"/>
            <a:ext cx="732331" cy="81654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49303" y="4917425"/>
            <a:ext cx="732331" cy="81654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81634" y="4917425"/>
            <a:ext cx="732331" cy="81654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16972" y="5733974"/>
            <a:ext cx="732331" cy="81654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49303" y="5733974"/>
            <a:ext cx="732331" cy="81654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81634" y="5733974"/>
            <a:ext cx="732331" cy="81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15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Newsprint.thmx</Template>
  <TotalTime>359</TotalTime>
  <Words>205</Words>
  <Application>Microsoft Macintosh PowerPoint</Application>
  <PresentationFormat>On-screen Show (4:3)</PresentationFormat>
  <Paragraphs>54</Paragraphs>
  <Slides>10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Newsprint</vt:lpstr>
      <vt:lpstr>S-Store</vt:lpstr>
      <vt:lpstr>Online Transaction Processing Market</vt:lpstr>
      <vt:lpstr>Need for Speed</vt:lpstr>
      <vt:lpstr>Performance</vt:lpstr>
      <vt:lpstr>Quad-chart</vt:lpstr>
      <vt:lpstr>How?</vt:lpstr>
      <vt:lpstr>Time is Money</vt:lpstr>
      <vt:lpstr>Time is Money</vt:lpstr>
      <vt:lpstr>PowerPoint Presentation</vt:lpstr>
      <vt:lpstr>S-Store</vt:lpstr>
    </vt:vector>
  </TitlesOfParts>
  <Company>EPFL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S-Store</dc:title>
  <dc:creator>Vojin Jovanovic</dc:creator>
  <cp:lastModifiedBy>Vojin Jovanovic</cp:lastModifiedBy>
  <cp:revision>15</cp:revision>
  <dcterms:created xsi:type="dcterms:W3CDTF">2014-02-17T10:24:56Z</dcterms:created>
  <dcterms:modified xsi:type="dcterms:W3CDTF">2014-02-17T16:25:59Z</dcterms:modified>
</cp:coreProperties>
</file>